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820737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5868987" y="0"/>
            <a:ext cx="989012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69361"/>
            <a:ext cx="741361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6478587" y="8869361"/>
            <a:ext cx="379412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01527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
</a:t>
            </a:r>
          </a:p>
        </p:txBody>
      </p:sp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6478587" y="8869361"/>
            <a:ext cx="3794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2646362" cy="1227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pic>
        <p:nvPicPr>
          <p:cNvPr id="22" name="Shape 22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/>
            </a:lvl1pPr>
            <a:lvl2pPr marL="457200" indent="0" rtl="0">
              <a:buFont typeface="Times New Roman"/>
              <a:buNone/>
              <a:defRPr/>
            </a:lvl2pPr>
            <a:lvl3pPr marL="914400" indent="0" rtl="0">
              <a:buFont typeface="Times New Roman"/>
              <a:buNone/>
              <a:defRPr/>
            </a:lvl3pPr>
            <a:lvl4pPr marL="1371600" indent="0" rtl="0">
              <a:buFont typeface="Times New Roman"/>
              <a:buNone/>
              <a:defRPr/>
            </a:lvl4pPr>
            <a:lvl5pPr marL="1828800" indent="0" rtl="0">
              <a:buFont typeface="Times New Roman"/>
              <a:buNone/>
              <a:defRPr/>
            </a:lvl5pPr>
            <a:lvl6pPr marL="2286000" indent="0" rtl="0">
              <a:buFont typeface="Times New Roman"/>
              <a:buNone/>
              <a:defRPr/>
            </a:lvl6pPr>
            <a:lvl7pPr marL="2743200" indent="0" rtl="0">
              <a:buFont typeface="Times New Roman"/>
              <a:buNone/>
              <a:defRPr/>
            </a:lvl7pPr>
            <a:lvl8pPr marL="3200400" indent="0" rtl="0">
              <a:buFont typeface="Times New Roman"/>
              <a:buNone/>
              <a:defRPr/>
            </a:lvl8pPr>
            <a:lvl9pPr marL="3657600" indent="0" rtl="0"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hyperlink" Target="slide.xm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2048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04800" cy="304800"/>
          </a:xfrm>
          <a:prstGeom prst="rect">
            <a:avLst/>
          </a:prstGeom>
        </p:spPr>
      </p:pic>
      <p:sp>
        <p:nvSpPr>
          <p:cNvPr id="52" name="Shape 52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rgbClr val="14204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8545511" y="5867400"/>
            <a:ext cx="369886" cy="762000"/>
            <a:chOff x="0" y="0"/>
            <a:chExt cx="3000000" cy="3000000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3000000" cy="3000000"/>
            </a:xfrm>
            <a:prstGeom prst="rect">
              <a:avLst/>
            </a:prstGeom>
            <a:solidFill>
              <a:srgbClr val="1420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7400" y="9350"/>
              <a:ext cx="2961650" cy="2986650"/>
            </a:xfrm>
            <a:custGeom>
              <a:avLst/>
              <a:gdLst/>
              <a:ahLst/>
              <a:cxnLst/>
              <a:rect l="0" t="0" r="0" b="0"/>
              <a:pathLst>
                <a:path w="118466" h="119466" extrusionOk="0">
                  <a:moveTo>
                    <a:pt x="111438" y="45702"/>
                  </a:moveTo>
                  <a:lnTo>
                    <a:pt x="118465" y="50887"/>
                  </a:lnTo>
                  <a:lnTo>
                    <a:pt x="118465" y="78094"/>
                  </a:lnTo>
                  <a:lnTo>
                    <a:pt x="109243" y="93274"/>
                  </a:lnTo>
                  <a:lnTo>
                    <a:pt x="107157" y="96374"/>
                  </a:lnTo>
                  <a:lnTo>
                    <a:pt x="104302" y="98085"/>
                  </a:lnTo>
                  <a:lnTo>
                    <a:pt x="100789" y="99849"/>
                  </a:lnTo>
                  <a:lnTo>
                    <a:pt x="97166" y="101559"/>
                  </a:lnTo>
                  <a:lnTo>
                    <a:pt x="94421" y="119466"/>
                  </a:lnTo>
                  <a:lnTo>
                    <a:pt x="33706" y="119466"/>
                  </a:lnTo>
                  <a:lnTo>
                    <a:pt x="32938" y="109524"/>
                  </a:lnTo>
                  <a:lnTo>
                    <a:pt x="30852" y="105729"/>
                  </a:lnTo>
                  <a:lnTo>
                    <a:pt x="28327" y="101880"/>
                  </a:lnTo>
                  <a:lnTo>
                    <a:pt x="21959" y="98459"/>
                  </a:lnTo>
                  <a:lnTo>
                    <a:pt x="9882" y="94290"/>
                  </a:lnTo>
                  <a:lnTo>
                    <a:pt x="1" y="82798"/>
                  </a:lnTo>
                  <a:lnTo>
                    <a:pt x="2306" y="71840"/>
                  </a:lnTo>
                  <a:lnTo>
                    <a:pt x="11309" y="63074"/>
                  </a:lnTo>
                  <a:lnTo>
                    <a:pt x="11309" y="4811"/>
                  </a:lnTo>
                  <a:lnTo>
                    <a:pt x="11638" y="2512"/>
                  </a:lnTo>
                  <a:lnTo>
                    <a:pt x="13066" y="1336"/>
                  </a:lnTo>
                  <a:lnTo>
                    <a:pt x="15920" y="267"/>
                  </a:lnTo>
                  <a:lnTo>
                    <a:pt x="21300" y="0"/>
                  </a:lnTo>
                  <a:lnTo>
                    <a:pt x="26350" y="54"/>
                  </a:lnTo>
                  <a:lnTo>
                    <a:pt x="30413" y="588"/>
                  </a:lnTo>
                  <a:lnTo>
                    <a:pt x="32499" y="1230"/>
                  </a:lnTo>
                  <a:lnTo>
                    <a:pt x="33487" y="2138"/>
                  </a:lnTo>
                  <a:lnTo>
                    <a:pt x="33706" y="4811"/>
                  </a:lnTo>
                  <a:lnTo>
                    <a:pt x="36451" y="45702"/>
                  </a:lnTo>
                  <a:lnTo>
                    <a:pt x="111438" y="45702"/>
                  </a:lnTo>
                  <a:close/>
                </a:path>
              </a:pathLst>
            </a:custGeom>
            <a:solidFill>
              <a:srgbClr val="000000"/>
            </a:solidFill>
            <a:ln w="19225" cap="rnd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905725" y="1038300"/>
              <a:ext cx="672500" cy="672175"/>
            </a:xfrm>
            <a:custGeom>
              <a:avLst/>
              <a:gdLst/>
              <a:ahLst/>
              <a:cxnLst/>
              <a:rect l="0" t="0" r="0" b="0"/>
              <a:pathLst>
                <a:path w="26900" h="26887" extrusionOk="0">
                  <a:moveTo>
                    <a:pt x="1" y="3902"/>
                  </a:moveTo>
                  <a:lnTo>
                    <a:pt x="1099" y="2459"/>
                  </a:lnTo>
                  <a:lnTo>
                    <a:pt x="2965" y="1550"/>
                  </a:lnTo>
                  <a:lnTo>
                    <a:pt x="5600" y="642"/>
                  </a:lnTo>
                  <a:lnTo>
                    <a:pt x="11529" y="0"/>
                  </a:lnTo>
                  <a:lnTo>
                    <a:pt x="19214" y="0"/>
                  </a:lnTo>
                  <a:lnTo>
                    <a:pt x="21849" y="268"/>
                  </a:lnTo>
                  <a:lnTo>
                    <a:pt x="24594" y="909"/>
                  </a:lnTo>
                  <a:lnTo>
                    <a:pt x="25582" y="1550"/>
                  </a:lnTo>
                  <a:lnTo>
                    <a:pt x="26460" y="2192"/>
                  </a:lnTo>
                  <a:lnTo>
                    <a:pt x="26460" y="7377"/>
                  </a:lnTo>
                  <a:lnTo>
                    <a:pt x="26899" y="19617"/>
                  </a:lnTo>
                  <a:lnTo>
                    <a:pt x="26680" y="23252"/>
                  </a:lnTo>
                  <a:lnTo>
                    <a:pt x="25911" y="25176"/>
                  </a:lnTo>
                  <a:lnTo>
                    <a:pt x="23716" y="26513"/>
                  </a:lnTo>
                  <a:lnTo>
                    <a:pt x="19434" y="26887"/>
                  </a:lnTo>
                  <a:lnTo>
                    <a:pt x="12517" y="26887"/>
                  </a:lnTo>
                  <a:lnTo>
                    <a:pt x="9333" y="26513"/>
                  </a:lnTo>
                  <a:lnTo>
                    <a:pt x="8345" y="25711"/>
                  </a:lnTo>
                  <a:lnTo>
                    <a:pt x="6698" y="23519"/>
                  </a:lnTo>
                  <a:lnTo>
                    <a:pt x="1" y="3902"/>
                  </a:lnTo>
                  <a:close/>
                </a:path>
              </a:pathLst>
            </a:custGeom>
            <a:solidFill>
              <a:srgbClr val="000000"/>
            </a:solidFill>
            <a:ln w="19225" cap="rnd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553500" y="1031625"/>
              <a:ext cx="631325" cy="672175"/>
            </a:xfrm>
            <a:custGeom>
              <a:avLst/>
              <a:gdLst/>
              <a:ahLst/>
              <a:cxnLst/>
              <a:rect l="0" t="0" r="0" b="0"/>
              <a:pathLst>
                <a:path w="25253" h="26887" extrusionOk="0">
                  <a:moveTo>
                    <a:pt x="0" y="3742"/>
                  </a:moveTo>
                  <a:lnTo>
                    <a:pt x="988" y="2352"/>
                  </a:lnTo>
                  <a:lnTo>
                    <a:pt x="2855" y="1443"/>
                  </a:lnTo>
                  <a:lnTo>
                    <a:pt x="5600" y="535"/>
                  </a:lnTo>
                  <a:lnTo>
                    <a:pt x="9772" y="0"/>
                  </a:lnTo>
                  <a:lnTo>
                    <a:pt x="16798" y="0"/>
                  </a:lnTo>
                  <a:lnTo>
                    <a:pt x="20970" y="374"/>
                  </a:lnTo>
                  <a:lnTo>
                    <a:pt x="23386" y="1016"/>
                  </a:lnTo>
                  <a:lnTo>
                    <a:pt x="25033" y="2085"/>
                  </a:lnTo>
                  <a:lnTo>
                    <a:pt x="25252" y="3902"/>
                  </a:lnTo>
                  <a:lnTo>
                    <a:pt x="25252" y="10263"/>
                  </a:lnTo>
                  <a:lnTo>
                    <a:pt x="24154" y="20793"/>
                  </a:lnTo>
                  <a:lnTo>
                    <a:pt x="23386" y="24321"/>
                  </a:lnTo>
                  <a:lnTo>
                    <a:pt x="21849" y="25978"/>
                  </a:lnTo>
                  <a:lnTo>
                    <a:pt x="19433" y="26619"/>
                  </a:lnTo>
                  <a:lnTo>
                    <a:pt x="15152" y="26887"/>
                  </a:lnTo>
                  <a:lnTo>
                    <a:pt x="7686" y="26887"/>
                  </a:lnTo>
                  <a:lnTo>
                    <a:pt x="4172" y="25978"/>
                  </a:lnTo>
                  <a:lnTo>
                    <a:pt x="2635" y="24962"/>
                  </a:lnTo>
                  <a:lnTo>
                    <a:pt x="1537" y="23412"/>
                  </a:lnTo>
                  <a:lnTo>
                    <a:pt x="0" y="3742"/>
                  </a:lnTo>
                  <a:close/>
                </a:path>
              </a:pathLst>
            </a:custGeom>
            <a:solidFill>
              <a:srgbClr val="000000"/>
            </a:solidFill>
            <a:ln w="19225" cap="rnd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168325" y="1061025"/>
              <a:ext cx="658775" cy="648125"/>
            </a:xfrm>
            <a:custGeom>
              <a:avLst/>
              <a:gdLst/>
              <a:ahLst/>
              <a:cxnLst/>
              <a:rect l="0" t="0" r="0" b="0"/>
              <a:pathLst>
                <a:path w="26351" h="25925" extrusionOk="0">
                  <a:moveTo>
                    <a:pt x="26350" y="3688"/>
                  </a:moveTo>
                  <a:lnTo>
                    <a:pt x="25472" y="2352"/>
                  </a:lnTo>
                  <a:lnTo>
                    <a:pt x="23606" y="1443"/>
                  </a:lnTo>
                  <a:lnTo>
                    <a:pt x="20971" y="588"/>
                  </a:lnTo>
                  <a:lnTo>
                    <a:pt x="15261" y="0"/>
                  </a:lnTo>
                  <a:lnTo>
                    <a:pt x="7796" y="0"/>
                  </a:lnTo>
                  <a:lnTo>
                    <a:pt x="5270" y="214"/>
                  </a:lnTo>
                  <a:lnTo>
                    <a:pt x="2416" y="855"/>
                  </a:lnTo>
                  <a:lnTo>
                    <a:pt x="1318" y="1443"/>
                  </a:lnTo>
                  <a:lnTo>
                    <a:pt x="549" y="2085"/>
                  </a:lnTo>
                  <a:lnTo>
                    <a:pt x="549" y="7109"/>
                  </a:lnTo>
                  <a:lnTo>
                    <a:pt x="1" y="18922"/>
                  </a:lnTo>
                  <a:lnTo>
                    <a:pt x="1" y="22236"/>
                  </a:lnTo>
                  <a:lnTo>
                    <a:pt x="1318" y="24214"/>
                  </a:lnTo>
                  <a:lnTo>
                    <a:pt x="3953" y="25604"/>
                  </a:lnTo>
                  <a:lnTo>
                    <a:pt x="7576" y="25924"/>
                  </a:lnTo>
                  <a:lnTo>
                    <a:pt x="14273" y="25924"/>
                  </a:lnTo>
                  <a:lnTo>
                    <a:pt x="17457" y="25604"/>
                  </a:lnTo>
                  <a:lnTo>
                    <a:pt x="18994" y="24802"/>
                  </a:lnTo>
                  <a:lnTo>
                    <a:pt x="20312" y="22664"/>
                  </a:lnTo>
                  <a:lnTo>
                    <a:pt x="26350" y="3688"/>
                  </a:lnTo>
                  <a:close/>
                </a:path>
              </a:pathLst>
            </a:custGeom>
            <a:solidFill>
              <a:srgbClr val="000000"/>
            </a:solidFill>
            <a:ln w="19225" cap="rnd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32900" y="1329600"/>
              <a:ext cx="1608450" cy="1159950"/>
            </a:xfrm>
            <a:custGeom>
              <a:avLst/>
              <a:gdLst/>
              <a:ahLst/>
              <a:cxnLst/>
              <a:rect l="0" t="0" r="0" b="0"/>
              <a:pathLst>
                <a:path w="64338" h="46398" extrusionOk="0">
                  <a:moveTo>
                    <a:pt x="10760" y="11012"/>
                  </a:moveTo>
                  <a:lnTo>
                    <a:pt x="15481" y="5560"/>
                  </a:lnTo>
                  <a:lnTo>
                    <a:pt x="40733" y="1391"/>
                  </a:lnTo>
                  <a:lnTo>
                    <a:pt x="54896" y="1"/>
                  </a:lnTo>
                  <a:lnTo>
                    <a:pt x="57750" y="375"/>
                  </a:lnTo>
                  <a:lnTo>
                    <a:pt x="60605" y="1391"/>
                  </a:lnTo>
                  <a:lnTo>
                    <a:pt x="61922" y="2460"/>
                  </a:lnTo>
                  <a:lnTo>
                    <a:pt x="63459" y="4170"/>
                  </a:lnTo>
                  <a:lnTo>
                    <a:pt x="64338" y="6362"/>
                  </a:lnTo>
                  <a:lnTo>
                    <a:pt x="64118" y="8339"/>
                  </a:lnTo>
                  <a:lnTo>
                    <a:pt x="63240" y="9890"/>
                  </a:lnTo>
                  <a:lnTo>
                    <a:pt x="61373" y="11493"/>
                  </a:lnTo>
                  <a:lnTo>
                    <a:pt x="37878" y="16999"/>
                  </a:lnTo>
                  <a:lnTo>
                    <a:pt x="32279" y="30522"/>
                  </a:lnTo>
                  <a:lnTo>
                    <a:pt x="40733" y="32714"/>
                  </a:lnTo>
                  <a:lnTo>
                    <a:pt x="47320" y="37578"/>
                  </a:lnTo>
                  <a:lnTo>
                    <a:pt x="41721" y="44152"/>
                  </a:lnTo>
                  <a:lnTo>
                    <a:pt x="33816" y="46397"/>
                  </a:lnTo>
                  <a:lnTo>
                    <a:pt x="22727" y="45435"/>
                  </a:lnTo>
                  <a:lnTo>
                    <a:pt x="10211" y="41747"/>
                  </a:lnTo>
                  <a:lnTo>
                    <a:pt x="0" y="30148"/>
                  </a:lnTo>
                  <a:lnTo>
                    <a:pt x="2416" y="18976"/>
                  </a:lnTo>
                  <a:lnTo>
                    <a:pt x="10760" y="110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6425" y="1329600"/>
              <a:ext cx="1619450" cy="1131875"/>
            </a:xfrm>
            <a:custGeom>
              <a:avLst/>
              <a:gdLst/>
              <a:ahLst/>
              <a:cxnLst/>
              <a:rect l="0" t="0" r="0" b="0"/>
              <a:pathLst>
                <a:path w="64778" h="45275" fill="none" extrusionOk="0">
                  <a:moveTo>
                    <a:pt x="21410" y="45275"/>
                  </a:moveTo>
                  <a:lnTo>
                    <a:pt x="9882" y="41587"/>
                  </a:lnTo>
                  <a:lnTo>
                    <a:pt x="0" y="29988"/>
                  </a:lnTo>
                  <a:lnTo>
                    <a:pt x="2855" y="18923"/>
                  </a:lnTo>
                  <a:lnTo>
                    <a:pt x="16250" y="5560"/>
                  </a:lnTo>
                  <a:lnTo>
                    <a:pt x="38208" y="1925"/>
                  </a:lnTo>
                  <a:lnTo>
                    <a:pt x="52590" y="161"/>
                  </a:lnTo>
                  <a:lnTo>
                    <a:pt x="55774" y="1"/>
                  </a:lnTo>
                  <a:lnTo>
                    <a:pt x="59178" y="535"/>
                  </a:lnTo>
                  <a:lnTo>
                    <a:pt x="61374" y="1551"/>
                  </a:lnTo>
                  <a:lnTo>
                    <a:pt x="63240" y="3262"/>
                  </a:lnTo>
                  <a:lnTo>
                    <a:pt x="64558" y="5720"/>
                  </a:lnTo>
                  <a:lnTo>
                    <a:pt x="64777" y="7431"/>
                  </a:lnTo>
                  <a:lnTo>
                    <a:pt x="64338" y="9515"/>
                  </a:lnTo>
                  <a:lnTo>
                    <a:pt x="62911" y="10691"/>
                  </a:lnTo>
                  <a:lnTo>
                    <a:pt x="60825" y="11707"/>
                  </a:lnTo>
                  <a:lnTo>
                    <a:pt x="38317" y="16999"/>
                  </a:lnTo>
                  <a:lnTo>
                    <a:pt x="32828" y="30415"/>
                  </a:lnTo>
                </a:path>
              </a:pathLst>
            </a:custGeom>
            <a:noFill/>
            <a:ln w="19225" cap="rnd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61" name="Shape 6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600200" y="457200"/>
            <a:ext cx="5943600" cy="5943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Treaty of Versailles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685800" y="4800600"/>
            <a:ext cx="4492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</a:p>
        </p:txBody>
      </p:sp>
      <p:cxnSp>
        <p:nvCxnSpPr>
          <p:cNvPr id="322" name="Shape 322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3" name="Shape 323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4" name="Shape 324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5" name="Shape 325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28" name="Shape 328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329" name="Shape 329"/>
            <p:cNvSpPr/>
            <p:nvPr/>
          </p:nvSpPr>
          <p:spPr>
            <a:xfrm>
              <a:off x="3048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Which treaty was made after the Battle of San Jacinto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between the Mexican army and the Texans?</a:t>
              </a:r>
            </a:p>
          </p:txBody>
        </p:sp>
        <p:cxnSp>
          <p:nvCxnSpPr>
            <p:cNvPr id="330" name="Shape 330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31" name="Shape 331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332" name="Shape 3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333" name="Shape 3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334" name="Shape 33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335" name="Shape 335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Tripartite Convention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38" name="Shape 338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Tratado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40" name="Shape 340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Treaty of Velasco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42" name="Shape 342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43" name="Shape 34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344" name="Shape 344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45" name="Shape 34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346" name="Shape 346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1845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685800" y="4800600"/>
            <a:ext cx="4492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</a:p>
        </p:txBody>
      </p:sp>
      <p:cxnSp>
        <p:nvCxnSpPr>
          <p:cNvPr id="353" name="Shape 353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6" name="Shape 356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8" name="Shape 358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59" name="Shape 359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360" name="Shape 360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 baseline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What year was Texas annexed to the USA?</a:t>
              </a:r>
            </a:p>
          </p:txBody>
        </p:sp>
        <p:cxnSp>
          <p:nvCxnSpPr>
            <p:cNvPr id="361" name="Shape 361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62" name="Shape 362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363" name="Shape 3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364" name="Shape 36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365" name="Shape 36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366" name="Shape 366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1854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4724400" y="4800600"/>
            <a:ext cx="4365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</a:p>
        </p:txBody>
      </p:sp>
      <p:sp>
        <p:nvSpPr>
          <p:cNvPr id="369" name="Shape 369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1846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71" name="Shape 371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1842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73" name="Shape 373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74" name="Shape 37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375" name="Shape 375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76" name="Shape 37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377" name="Shape 377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Santa Anna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5" name="Shape 385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7" name="Shape 387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8" name="Shape 388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9" name="Shape 389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90" name="Shape 390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391" name="Shape 391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392" name="Shape 392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93" name="Shape 393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394" name="Shape 3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395" name="Shape 39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396" name="Shape 39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397" name="Shape 397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Which Mexican General was involved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	with all of the battles?</a:t>
            </a:r>
          </a:p>
        </p:txBody>
      </p:sp>
      <p:sp>
        <p:nvSpPr>
          <p:cNvPr id="398" name="Shape 398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Urrea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4724400" y="4800600"/>
            <a:ext cx="56514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 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00" name="Shape 400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02" name="Shape 402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Gaona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4724400" y="5791200"/>
            <a:ext cx="43497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</a:p>
        </p:txBody>
      </p:sp>
      <p:sp>
        <p:nvSpPr>
          <p:cNvPr id="404" name="Shape 404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05" name="Shape 40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406" name="Shape 406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07" name="Shape 40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408" name="Shape 408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 16 YEARS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415" name="Shape 415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6" name="Shape 416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7" name="Shape 417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8" name="Shape 418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9" name="Shape 419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0" name="Shape 420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421" name="Shape 421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422" name="Shape 422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423" name="Shape 423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24" name="Shape 424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425" name="Shape 4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426" name="Shape 42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427" name="Shape 42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428" name="Shape 428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13 YEARS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30" name="Shape 430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14 YEARS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685800" y="5791200"/>
            <a:ext cx="4413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</a:p>
        </p:txBody>
      </p:sp>
      <p:sp>
        <p:nvSpPr>
          <p:cNvPr id="432" name="Shape 432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15 YEARS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34" name="Shape 434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35" name="Shape 43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436" name="Shape 436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37" name="Shape 43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438" name="Shape 438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39" name="Shape 439"/>
          <p:cNvSpPr txBox="1"/>
          <p:nvPr/>
        </p:nvSpPr>
        <p:spPr>
          <a:xfrm>
            <a:off x="1562100" y="934725"/>
            <a:ext cx="6019799" cy="2362200"/>
          </a:xfrm>
          <a:prstGeom prst="rect">
            <a:avLst/>
          </a:prstGeom>
          <a:noFill/>
          <a:ln w="9525" cap="flat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>
                <a:solidFill>
                  <a:schemeClr val="lt1"/>
                </a:solidFill>
              </a:rPr>
              <a:t>
</a:t>
            </a:r>
          </a:p>
          <a:p>
            <a:endParaRPr lang="en-US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b="1">
                <a:solidFill>
                  <a:schemeClr val="lt1"/>
                </a:solidFill>
              </a:rPr>
              <a:t>How long was Texan a  Mexican  State?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/>
        </p:nvSpPr>
        <p:spPr>
          <a:xfrm>
            <a:off x="603225" y="45339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1858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446" name="Shape 446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7" name="Shape 447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8" name="Shape 448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9" name="Shape 449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0" name="Shape 450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1" name="Shape 451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452" name="Shape 452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453" name="Shape 453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454" name="Shape 454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5" name="Shape 455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456" name="Shape 4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457" name="Shape 4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458" name="Shape 45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459" name="Shape 459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What year was Sam Houston born in? </a:t>
            </a:r>
          </a:p>
        </p:txBody>
      </p:sp>
      <p:sp>
        <p:nvSpPr>
          <p:cNvPr id="460" name="Shape 460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1859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62" name="Shape 462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1860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64" name="Shape 464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1871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4724400" y="5791200"/>
            <a:ext cx="43497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</a:p>
        </p:txBody>
      </p:sp>
      <p:sp>
        <p:nvSpPr>
          <p:cNvPr id="466" name="Shape 466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67" name="Shape 46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468" name="Shape 468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69" name="Shape 469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470" name="Shape 470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  <a:r>
              <a:rPr lang="en-US">
                <a:solidFill>
                  <a:schemeClr val="lt1"/>
                </a:solidFill>
              </a:rPr>
              <a:t>10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477" name="Shape 477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8" name="Shape 478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9" name="Shape 479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80" name="Shape 480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81" name="Shape 481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483" name="Shape 483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484" name="Shape 484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485" name="Shape 485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86" name="Shape 486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487" name="Shape 4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488" name="Shape 48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489" name="Shape 48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490" name="Shape 490"/>
          <p:cNvSpPr txBox="1"/>
          <p:nvPr/>
        </p:nvSpPr>
        <p:spPr>
          <a:xfrm>
            <a:off x="1482712" y="947825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How many (recognized flags were used during the war? </a:t>
            </a:r>
          </a:p>
        </p:txBody>
      </p:sp>
      <p:sp>
        <p:nvSpPr>
          <p:cNvPr id="491" name="Shape 491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9 </a:t>
            </a:r>
          </a:p>
        </p:txBody>
      </p:sp>
      <p:sp>
        <p:nvSpPr>
          <p:cNvPr id="492" name="Shape 492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  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93" name="Shape 493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8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95" name="Shape 495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11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497" name="Shape 497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498" name="Shape 498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499" name="Shape 499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500" name="Shape 50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501" name="Shape 501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2438400" y="152400"/>
            <a:ext cx="4114800" cy="6705599"/>
          </a:xfrm>
          <a:prstGeom prst="rect">
            <a:avLst/>
          </a:prstGeom>
          <a:solidFill>
            <a:schemeClr val="dk1"/>
          </a:solidFill>
          <a:ln w="38100" cap="rnd">
            <a:solidFill>
              <a:srgbClr val="33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743200" y="304800"/>
            <a:ext cx="3667124" cy="569911"/>
          </a:xfrm>
          <a:prstGeom prst="rect">
            <a:avLst/>
          </a:prstGeom>
        </p:spPr>
      </p:pic>
      <p:sp>
        <p:nvSpPr>
          <p:cNvPr id="68" name="Shape 68"/>
          <p:cNvSpPr txBox="1"/>
          <p:nvPr/>
        </p:nvSpPr>
        <p:spPr>
          <a:xfrm>
            <a:off x="2743200" y="6324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 1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$100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743200" y="5943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2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2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$200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743200" y="5562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3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3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$300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743200" y="5181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4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4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$500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743200" y="4419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6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6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$2,000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743200" y="4038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7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7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$4,000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743200" y="3657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8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8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$8,000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743200" y="3276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9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9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$16,000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743200" y="2514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11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11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$64,000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743200" y="2133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12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12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$125,000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743200" y="1752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13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13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$250,000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743200" y="1371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14</a:t>
            </a:r>
            <a:r>
              <a:rPr lang="en-US" sz="2000" b="1" i="0" u="none" strike="noStrike" cap="none" baseline="0">
                <a:solidFill>
                  <a:srgbClr val="FF9933"/>
                </a:solidFill>
                <a:latin typeface="Arial"/>
                <a:ea typeface="Arial"/>
                <a:cs typeface="Arial"/>
                <a:sym typeface="Arial"/>
              </a:rPr>
              <a:t> 14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$500,000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743200" y="4800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5</a:t>
            </a:r>
            <a:r>
              <a:rPr lang="en-US" sz="20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5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$1,000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2743200" y="2895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10</a:t>
            </a:r>
            <a:r>
              <a:rPr lang="en-US" sz="20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10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$32,000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743200" y="990600"/>
            <a:ext cx="36576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15</a:t>
            </a:r>
            <a:r>
              <a:rPr lang="en-US" sz="2000" b="1" i="0" u="none" strike="noStrike" cap="none" baseline="0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 15	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$1 MILLION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84" name="Shape 84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2667000" y="4953000"/>
            <a:ext cx="2057399" cy="152399"/>
            <a:chOff x="2667000" y="4953000"/>
            <a:chExt cx="2057399" cy="152399"/>
          </a:xfrm>
        </p:grpSpPr>
        <p:sp>
          <p:nvSpPr>
            <p:cNvPr id="86" name="Shape 86"/>
            <p:cNvSpPr/>
            <p:nvPr/>
          </p:nvSpPr>
          <p:spPr>
            <a:xfrm>
              <a:off x="2667000" y="4953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72000" y="4953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2667000" y="3048000"/>
            <a:ext cx="2133599" cy="152399"/>
            <a:chOff x="2667000" y="3048000"/>
            <a:chExt cx="2133599" cy="152399"/>
          </a:xfrm>
        </p:grpSpPr>
        <p:sp>
          <p:nvSpPr>
            <p:cNvPr id="89" name="Shape 89"/>
            <p:cNvSpPr/>
            <p:nvPr/>
          </p:nvSpPr>
          <p:spPr>
            <a:xfrm>
              <a:off x="2667000" y="3048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4648200" y="3048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91" name="Shape 91"/>
          <p:cNvGrpSpPr/>
          <p:nvPr/>
        </p:nvGrpSpPr>
        <p:grpSpPr>
          <a:xfrm>
            <a:off x="2667000" y="1143000"/>
            <a:ext cx="2819399" cy="152399"/>
            <a:chOff x="2667000" y="1143000"/>
            <a:chExt cx="2819399" cy="152399"/>
          </a:xfrm>
        </p:grpSpPr>
        <p:sp>
          <p:nvSpPr>
            <p:cNvPr id="92" name="Shape 92"/>
            <p:cNvSpPr/>
            <p:nvPr/>
          </p:nvSpPr>
          <p:spPr>
            <a:xfrm>
              <a:off x="2667000" y="1143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5334000" y="1143000"/>
              <a:ext cx="152399" cy="152399"/>
            </a:xfrm>
            <a:prstGeom prst="diamond">
              <a:avLst/>
            </a:prstGeom>
            <a:solidFill>
              <a:srgbClr val="FFFFCC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 Houston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100" name="Shape 100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3" name="Shape 103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4" name="Shape 104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5" name="Shape 105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06" name="Shape 106"/>
          <p:cNvGrpSpPr/>
          <p:nvPr/>
        </p:nvGrpSpPr>
        <p:grpSpPr>
          <a:xfrm>
            <a:off x="0" y="457200"/>
            <a:ext cx="9144000" cy="3200399"/>
            <a:chOff x="0" y="1219200"/>
            <a:chExt cx="9144000" cy="3200399"/>
          </a:xfrm>
        </p:grpSpPr>
        <p:sp>
          <p:nvSpPr>
            <p:cNvPr id="107" name="Shape 107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8" name="Shape 108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9" name="Shape 109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111" name="Shape 11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112" name="Shape 11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113" name="Shape 113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Whose ruling and laws caused the Texans to fight back?</a:t>
            </a:r>
          </a:p>
        </p:txBody>
      </p:sp>
      <p:sp>
        <p:nvSpPr>
          <p:cNvPr id="114" name="Shape 114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Alex Rivera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16" name="Shape 116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Santa Anna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18" name="Shape 118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Juan N.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20" name="Shape 120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sp>
        <p:nvSpPr>
          <p:cNvPr id="122" name="Shape 122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124" name="Shape 124"/>
          <p:cNvSpPr txBox="1"/>
          <p:nvPr/>
        </p:nvSpPr>
        <p:spPr>
          <a:xfrm>
            <a:off x="845820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Hunter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3" name="Shape 133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4" name="Shape 134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5" name="Shape 135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6" name="Shape 136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7" name="Shape 137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38" name="Shape 138"/>
          <p:cNvGrpSpPr/>
          <p:nvPr/>
        </p:nvGrpSpPr>
        <p:grpSpPr>
          <a:xfrm>
            <a:off x="304800" y="533400"/>
            <a:ext cx="9144000" cy="3200399"/>
            <a:chOff x="0" y="1219200"/>
            <a:chExt cx="9144000" cy="3200399"/>
          </a:xfrm>
        </p:grpSpPr>
        <p:sp>
          <p:nvSpPr>
            <p:cNvPr id="139" name="Shape 139"/>
            <p:cNvSpPr/>
            <p:nvPr/>
          </p:nvSpPr>
          <p:spPr>
            <a:xfrm>
              <a:off x="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40" name="Shape 140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142" name="Shape 1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143" name="Shape 14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144" name="Shape 14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145" name="Shape 145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What was Sam Houston’s first occupation? </a:t>
            </a:r>
          </a:p>
          <a:p>
            <a:endParaRPr lang="en-US" sz="2000" b="1" i="0" u="none" strike="noStrike" cap="none" baseline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48" name="Shape 148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Governor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50" name="Shape 150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Lawyer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 </a:t>
            </a:r>
          </a:p>
        </p:txBody>
      </p:sp>
      <p:sp>
        <p:nvSpPr>
          <p:cNvPr id="152" name="Shape 152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sp>
        <p:nvSpPr>
          <p:cNvPr id="154" name="Shape 154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156" name="Shape 156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Antonio Lopez de Santa Anna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163" name="Shape 163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64" name="Shape 164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65" name="Shape 165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66" name="Shape 166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68" name="Shape 168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169" name="Shape 169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170" name="Shape 170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71" name="Shape 171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173" name="Shape 1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174" name="Shape 17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175" name="Shape 17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176" name="Shape 176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What was Santa Anna's  full name?  </a:t>
            </a:r>
          </a:p>
        </p:txBody>
      </p:sp>
      <p:sp>
        <p:nvSpPr>
          <p:cNvPr id="177" name="Shape 177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Juan de Santa Anna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79" name="Shape 179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Diego Rumero de Santa Anna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81" name="Shape 181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Juan Lopez a Santa Anna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183" name="Shape 183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sp>
        <p:nvSpPr>
          <p:cNvPr id="185" name="Shape 185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86" name="Shape 18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187" name="Shape 187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Texan General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194" name="Shape 194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5" name="Shape 195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6" name="Shape 196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7" name="Shape 197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8" name="Shape 198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00" name="Shape 200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201" name="Shape 201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02" name="Shape 202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204" name="Shape 2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205" name="Shape 2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206" name="Shape 20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207" name="Shape 207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Santa Anna played what role in the Texas Revolution ?</a:t>
            </a:r>
          </a:p>
        </p:txBody>
      </p:sp>
      <p:sp>
        <p:nvSpPr>
          <p:cNvPr id="208" name="Shape 208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Dictator of Mexico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10" name="Shape 210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Massacrer of Goliad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12" name="Shape 212"/>
          <p:cNvSpPr/>
          <p:nvPr/>
        </p:nvSpPr>
        <p:spPr>
          <a:xfrm>
            <a:off x="4648200" y="55626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Mexican Soldier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14" name="Shape 214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sp>
        <p:nvSpPr>
          <p:cNvPr id="216" name="Shape 216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17" name="Shape 21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218" name="Shape 218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of Gonzales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7" name="Shape 227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8" name="Shape 228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9" name="Shape 229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30" name="Shape 230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31" name="Shape 231"/>
          <p:cNvGrpSpPr/>
          <p:nvPr/>
        </p:nvGrpSpPr>
        <p:grpSpPr>
          <a:xfrm>
            <a:off x="0" y="533400"/>
            <a:ext cx="9144000" cy="3200399"/>
            <a:chOff x="0" y="1219200"/>
            <a:chExt cx="9144000" cy="3200399"/>
          </a:xfrm>
        </p:grpSpPr>
        <p:sp>
          <p:nvSpPr>
            <p:cNvPr id="232" name="Shape 232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33" name="Shape 233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34" name="Shape 234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235" name="Shape 2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236" name="Shape 23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237" name="Shape 23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238" name="Shape 238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What was the first battle of the Texan Revolution?</a:t>
            </a:r>
          </a:p>
        </p:txBody>
      </p:sp>
      <p:sp>
        <p:nvSpPr>
          <p:cNvPr id="239" name="Shape 239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Grass Fight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41" name="Shape 241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of the Alamo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43" name="Shape 243"/>
          <p:cNvSpPr/>
          <p:nvPr/>
        </p:nvSpPr>
        <p:spPr>
          <a:xfrm>
            <a:off x="45720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Battle of Concepción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45" name="Shape 245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46" name="Shape 24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sp>
        <p:nvSpPr>
          <p:cNvPr id="247" name="Shape 247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48" name="Shape 248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249" name="Shape 249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Shape 254"/>
          <p:cNvGrpSpPr/>
          <p:nvPr/>
        </p:nvGrpSpPr>
        <p:grpSpPr>
          <a:xfrm>
            <a:off x="0" y="609600"/>
            <a:ext cx="9144000" cy="3200399"/>
            <a:chOff x="0" y="1219200"/>
            <a:chExt cx="9144000" cy="3200399"/>
          </a:xfrm>
        </p:grpSpPr>
        <p:sp>
          <p:nvSpPr>
            <p:cNvPr id="255" name="Shape 255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56" name="Shape 256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7" name="Shape 257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258" name="Shape 258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December 13, 1836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1" name="Shape 261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2" name="Shape 262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3" name="Shape 263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4" name="Shape 264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65" name="Shape 265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66" name="Shape 266"/>
          <p:cNvGrpSpPr/>
          <p:nvPr/>
        </p:nvGrpSpPr>
        <p:grpSpPr>
          <a:xfrm>
            <a:off x="0" y="-609599"/>
            <a:ext cx="9144000" cy="3175"/>
            <a:chOff x="0" y="1219200"/>
            <a:chExt cx="9144000" cy="3200399"/>
          </a:xfrm>
        </p:grpSpPr>
        <p:sp>
          <p:nvSpPr>
            <p:cNvPr id="267" name="Shape 267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68" name="Shape 268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270" name="Shape 2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271" name="Shape 27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272" name="Shape 27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273" name="Shape 273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What day was the Mexican Army defeated? </a:t>
            </a:r>
          </a:p>
        </p:txBody>
      </p:sp>
      <p:sp>
        <p:nvSpPr>
          <p:cNvPr id="274" name="Shape 274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March 27, 1836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76" name="Shape 276"/>
          <p:cNvSpPr/>
          <p:nvPr/>
        </p:nvSpPr>
        <p:spPr>
          <a:xfrm>
            <a:off x="609600" y="55626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21, 1835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78" name="Shape 278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21, 1836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724400" y="5791200"/>
            <a:ext cx="49847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280" name="Shape 280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81" name="Shape 281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282" name="Shape 282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83" name="Shape 28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284" name="Shape 284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/>
        </p:nvSpPr>
        <p:spPr>
          <a:xfrm>
            <a:off x="6096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Constitutuion of 1825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685800" y="4800600"/>
            <a:ext cx="5127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A.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cxnSp>
        <p:nvCxnSpPr>
          <p:cNvPr id="291" name="Shape 291"/>
          <p:cNvCxnSpPr/>
          <p:nvPr/>
        </p:nvCxnSpPr>
        <p:spPr>
          <a:xfrm>
            <a:off x="4341812" y="50292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2" name="Shape 292"/>
          <p:cNvCxnSpPr/>
          <p:nvPr/>
        </p:nvCxnSpPr>
        <p:spPr>
          <a:xfrm>
            <a:off x="8382000" y="50292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3" name="Shape 293"/>
          <p:cNvCxnSpPr/>
          <p:nvPr/>
        </p:nvCxnSpPr>
        <p:spPr>
          <a:xfrm rot="10800000">
            <a:off x="0" y="50292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4" name="Shape 294"/>
          <p:cNvCxnSpPr/>
          <p:nvPr/>
        </p:nvCxnSpPr>
        <p:spPr>
          <a:xfrm rot="10800000">
            <a:off x="0" y="6019800"/>
            <a:ext cx="609599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5" name="Shape 295"/>
          <p:cNvCxnSpPr/>
          <p:nvPr/>
        </p:nvCxnSpPr>
        <p:spPr>
          <a:xfrm>
            <a:off x="8382000" y="6019800"/>
            <a:ext cx="762000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96" name="Shape 296"/>
          <p:cNvCxnSpPr/>
          <p:nvPr/>
        </p:nvCxnSpPr>
        <p:spPr>
          <a:xfrm>
            <a:off x="4343400" y="6019800"/>
            <a:ext cx="301624" cy="0"/>
          </a:xfrm>
          <a:prstGeom prst="straightConnector1">
            <a:avLst/>
          </a:prstGeom>
          <a:noFill/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97" name="Shape 297"/>
          <p:cNvGrpSpPr/>
          <p:nvPr/>
        </p:nvGrpSpPr>
        <p:grpSpPr>
          <a:xfrm>
            <a:off x="0" y="533400"/>
            <a:ext cx="9144000" cy="3200399"/>
            <a:chOff x="0" y="1219200"/>
            <a:chExt cx="9144000" cy="3200399"/>
          </a:xfrm>
        </p:grpSpPr>
        <p:sp>
          <p:nvSpPr>
            <p:cNvPr id="298" name="Shape 298"/>
            <p:cNvSpPr/>
            <p:nvPr/>
          </p:nvSpPr>
          <p:spPr>
            <a:xfrm>
              <a:off x="228600" y="1219200"/>
              <a:ext cx="8686800" cy="3200399"/>
            </a:xfrm>
            <a:prstGeom prst="hexagon">
              <a:avLst>
                <a:gd name="adj" fmla="val 2582"/>
                <a:gd name="vf" fmla="val 115470"/>
              </a:avLst>
            </a:prstGeom>
            <a:solidFill>
              <a:schemeClr val="dk1"/>
            </a:solidFill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99" name="Shape 299"/>
            <p:cNvCxnSpPr/>
            <p:nvPr/>
          </p:nvCxnSpPr>
          <p:spPr>
            <a:xfrm>
              <a:off x="891540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0" y="2819400"/>
              <a:ext cx="228600" cy="0"/>
            </a:xfrm>
            <a:prstGeom prst="straightConnector1">
              <a:avLst/>
            </a:prstGeom>
            <a:noFill/>
            <a:ln w="63500" cap="rnd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301" name="Shape 3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743200" y="3962400"/>
            <a:ext cx="990599" cy="520700"/>
          </a:xfrm>
          <a:prstGeom prst="rect">
            <a:avLst/>
          </a:prstGeom>
        </p:spPr>
      </p:pic>
      <p:pic>
        <p:nvPicPr>
          <p:cNvPr id="302" name="Shape 30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962400" y="3962400"/>
            <a:ext cx="1066800" cy="533400"/>
          </a:xfrm>
          <a:prstGeom prst="rect">
            <a:avLst/>
          </a:prstGeom>
        </p:spPr>
      </p:pic>
      <p:pic>
        <p:nvPicPr>
          <p:cNvPr id="303" name="Shape 30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7800" y="3962400"/>
            <a:ext cx="990600" cy="514349"/>
          </a:xfrm>
          <a:prstGeom prst="rect">
            <a:avLst/>
          </a:prstGeom>
        </p:spPr>
      </p:pic>
      <p:sp>
        <p:nvSpPr>
          <p:cNvPr id="304" name="Shape 304"/>
          <p:cNvSpPr txBox="1"/>
          <p:nvPr/>
        </p:nvSpPr>
        <p:spPr>
          <a:xfrm>
            <a:off x="1524000" y="990600"/>
            <a:ext cx="6019799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What replaced the Constitution of 1824 and its federal system?</a:t>
            </a:r>
          </a:p>
        </p:txBody>
      </p:sp>
      <p:sp>
        <p:nvSpPr>
          <p:cNvPr id="305" name="Shape 305"/>
          <p:cNvSpPr/>
          <p:nvPr/>
        </p:nvSpPr>
        <p:spPr>
          <a:xfrm>
            <a:off x="4648200" y="46482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Siete Leyes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4724400" y="4800600"/>
            <a:ext cx="5000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B.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07" name="Shape 307"/>
          <p:cNvSpPr/>
          <p:nvPr/>
        </p:nvSpPr>
        <p:spPr>
          <a:xfrm>
            <a:off x="6096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Diez Mandamientos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685800" y="5791200"/>
            <a:ext cx="5048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C.</a:t>
            </a:r>
            <a:r>
              <a:rPr lang="en-US" sz="2000" b="1" i="0" u="none" strike="noStrike" cap="none" baseline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  <p:sp>
        <p:nvSpPr>
          <p:cNvPr id="309" name="Shape 309"/>
          <p:cNvSpPr/>
          <p:nvPr/>
        </p:nvSpPr>
        <p:spPr>
          <a:xfrm>
            <a:off x="4648200" y="5638800"/>
            <a:ext cx="3733800" cy="762000"/>
          </a:xfrm>
          <a:prstGeom prst="hexagon">
            <a:avLst>
              <a:gd name="adj" fmla="val 1965"/>
              <a:gd name="vf" fmla="val 115470"/>
            </a:avLst>
          </a:prstGeom>
          <a:solidFill>
            <a:schemeClr val="dk1"/>
          </a:solidFill>
          <a:ln w="25400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Distrito Federal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4724400" y="5791200"/>
            <a:ext cx="43497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ct val="25000"/>
              <a:buFont typeface="Nunito"/>
              <a:buNone/>
            </a:pPr>
            <a:r>
              <a:rPr lang="en-US" sz="2000" b="1" i="0" u="none" strike="noStrike" cap="none" baseline="0">
                <a:solidFill>
                  <a:srgbClr val="FF9933"/>
                </a:solidFill>
                <a:latin typeface="Nunito"/>
                <a:ea typeface="Nunito"/>
                <a:cs typeface="Nunito"/>
                <a:sym typeface="Nunito"/>
              </a:rPr>
              <a:t>D.</a:t>
            </a:r>
          </a:p>
        </p:txBody>
      </p:sp>
      <p:sp>
        <p:nvSpPr>
          <p:cNvPr id="311" name="Shape 311"/>
          <p:cNvSpPr/>
          <p:nvPr/>
        </p:nvSpPr>
        <p:spPr>
          <a:xfrm>
            <a:off x="8534400" y="62484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darken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34285" y="40714"/>
                </a:moveTo>
                <a:cubicBezTo>
                  <a:pt x="34285" y="26512"/>
                  <a:pt x="45798" y="15000"/>
                  <a:pt x="59999" y="14999"/>
                </a:cubicBezTo>
                <a:cubicBezTo>
                  <a:pt x="74201" y="14999"/>
                  <a:pt x="85714" y="26512"/>
                  <a:pt x="85714" y="40714"/>
                </a:cubicBezTo>
                <a:lnTo>
                  <a:pt x="85714" y="40714"/>
                </a:lnTo>
                <a:cubicBezTo>
                  <a:pt x="85714" y="51365"/>
                  <a:pt x="79957" y="59999"/>
                  <a:pt x="72857" y="59999"/>
                </a:cubicBezTo>
                <a:cubicBezTo>
                  <a:pt x="69306" y="59999"/>
                  <a:pt x="66428" y="64317"/>
                  <a:pt x="66428" y="69642"/>
                </a:cubicBezTo>
                <a:lnTo>
                  <a:pt x="66428" y="82500"/>
                </a:lnTo>
                <a:lnTo>
                  <a:pt x="53571" y="82500"/>
                </a:lnTo>
                <a:lnTo>
                  <a:pt x="53571" y="69642"/>
                </a:lnTo>
                <a:lnTo>
                  <a:pt x="53571" y="69642"/>
                </a:lnTo>
                <a:cubicBezTo>
                  <a:pt x="53571" y="58991"/>
                  <a:pt x="59327" y="50357"/>
                  <a:pt x="66428" y="50357"/>
                </a:cubicBezTo>
                <a:cubicBezTo>
                  <a:pt x="69978" y="50357"/>
                  <a:pt x="72857" y="46039"/>
                  <a:pt x="72857" y="40714"/>
                </a:cubicBezTo>
                <a:cubicBezTo>
                  <a:pt x="72857" y="33613"/>
                  <a:pt x="67100" y="27857"/>
                  <a:pt x="60000" y="27857"/>
                </a:cubicBezTo>
                <a:cubicBezTo>
                  <a:pt x="52899" y="27857"/>
                  <a:pt x="47142" y="33613"/>
                  <a:pt x="47142" y="40714"/>
                </a:cubicBezTo>
                <a:close/>
                <a:moveTo>
                  <a:pt x="60000" y="85714"/>
                </a:moveTo>
                <a:lnTo>
                  <a:pt x="59999" y="85714"/>
                </a:lnTo>
                <a:cubicBezTo>
                  <a:pt x="65325" y="85714"/>
                  <a:pt x="69642" y="90031"/>
                  <a:pt x="69642" y="95357"/>
                </a:cubicBezTo>
                <a:cubicBezTo>
                  <a:pt x="69642" y="100682"/>
                  <a:pt x="65325" y="105000"/>
                  <a:pt x="60000" y="105000"/>
                </a:cubicBezTo>
                <a:cubicBezTo>
                  <a:pt x="54674" y="105000"/>
                  <a:pt x="50357" y="100682"/>
                  <a:pt x="50357" y="95357"/>
                </a:cubicBezTo>
                <a:cubicBezTo>
                  <a:pt x="50357" y="90031"/>
                  <a:pt x="54674" y="85714"/>
                  <a:pt x="60000" y="85714"/>
                </a:cubicBez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dk1"/>
          </a:solidFill>
          <a:ln w="9525" cap="rnd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12" name="Shape 31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52400" y="228600"/>
            <a:ext cx="304800" cy="304800"/>
          </a:xfrm>
          <a:prstGeom prst="rect">
            <a:avLst/>
          </a:prstGeom>
        </p:spPr>
      </p:pic>
      <p:sp>
        <p:nvSpPr>
          <p:cNvPr id="313" name="Shape 313"/>
          <p:cNvSpPr txBox="1"/>
          <p:nvPr/>
        </p:nvSpPr>
        <p:spPr>
          <a:xfrm>
            <a:off x="0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314" name="Shape 31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8610600" y="228600"/>
            <a:ext cx="304800" cy="304800"/>
          </a:xfrm>
          <a:prstGeom prst="rect">
            <a:avLst/>
          </a:prstGeom>
        </p:spPr>
      </p:pic>
      <p:sp>
        <p:nvSpPr>
          <p:cNvPr id="315" name="Shape 315"/>
          <p:cNvSpPr txBox="1"/>
          <p:nvPr/>
        </p:nvSpPr>
        <p:spPr>
          <a:xfrm>
            <a:off x="8456611" y="0"/>
            <a:ext cx="685799" cy="685799"/>
          </a:xfrm>
          <a:prstGeom prst="rect">
            <a:avLst/>
          </a:prstGeom>
          <a:solidFill>
            <a:schemeClr val="dk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99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On-screen Show (4:3)</PresentationFormat>
  <Paragraphs>138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Farzeen</dc:creator>
  <cp:lastModifiedBy>Farzeen</cp:lastModifiedBy>
  <cp:revision>1</cp:revision>
  <dcterms:modified xsi:type="dcterms:W3CDTF">2014-02-18T02:26:07Z</dcterms:modified>
</cp:coreProperties>
</file>