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6" r:id="rId2"/>
  </p:sldMasterIdLst>
  <p:notesMasterIdLst>
    <p:notesMasterId r:id="rId49"/>
  </p:notesMasterIdLst>
  <p:sldIdLst>
    <p:sldId id="308" r:id="rId3"/>
    <p:sldId id="256" r:id="rId4"/>
    <p:sldId id="257" r:id="rId5"/>
    <p:sldId id="258" r:id="rId6"/>
    <p:sldId id="259" r:id="rId7"/>
    <p:sldId id="284" r:id="rId8"/>
    <p:sldId id="260" r:id="rId9"/>
    <p:sldId id="285" r:id="rId10"/>
    <p:sldId id="261" r:id="rId11"/>
    <p:sldId id="286" r:id="rId12"/>
    <p:sldId id="263" r:id="rId13"/>
    <p:sldId id="287" r:id="rId14"/>
    <p:sldId id="264" r:id="rId15"/>
    <p:sldId id="288" r:id="rId16"/>
    <p:sldId id="265" r:id="rId17"/>
    <p:sldId id="289" r:id="rId18"/>
    <p:sldId id="266" r:id="rId19"/>
    <p:sldId id="290" r:id="rId20"/>
    <p:sldId id="267" r:id="rId21"/>
    <p:sldId id="291" r:id="rId22"/>
    <p:sldId id="268" r:id="rId23"/>
    <p:sldId id="292" r:id="rId24"/>
    <p:sldId id="269" r:id="rId25"/>
    <p:sldId id="293" r:id="rId26"/>
    <p:sldId id="270" r:id="rId27"/>
    <p:sldId id="294" r:id="rId28"/>
    <p:sldId id="271" r:id="rId29"/>
    <p:sldId id="295" r:id="rId30"/>
    <p:sldId id="272" r:id="rId31"/>
    <p:sldId id="296" r:id="rId32"/>
    <p:sldId id="273" r:id="rId33"/>
    <p:sldId id="297" r:id="rId34"/>
    <p:sldId id="274" r:id="rId35"/>
    <p:sldId id="298" r:id="rId36"/>
    <p:sldId id="275" r:id="rId37"/>
    <p:sldId id="299" r:id="rId38"/>
    <p:sldId id="276" r:id="rId39"/>
    <p:sldId id="300" r:id="rId40"/>
    <p:sldId id="277" r:id="rId41"/>
    <p:sldId id="301" r:id="rId42"/>
    <p:sldId id="278" r:id="rId43"/>
    <p:sldId id="302" r:id="rId44"/>
    <p:sldId id="279" r:id="rId45"/>
    <p:sldId id="303" r:id="rId46"/>
    <p:sldId id="280" r:id="rId47"/>
    <p:sldId id="30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F56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>
        <p:scale>
          <a:sx n="118" d="100"/>
          <a:sy n="118" d="100"/>
        </p:scale>
        <p:origin x="-5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62DDC2-1C54-4699-ABDB-9EF63C87612C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D32A16-CCEA-40EC-A1A7-C079E332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Created by Educational Technology Network. www.edtechnetwork.com 2009</a:t>
            </a:r>
          </a:p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6EE894-D2A3-4BAB-9AAE-6DEA6263E9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82DDBB-67D8-40B2-9695-92BF056DF4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B2CADD-C116-4999-B52A-287A40AE60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E2A64-C11B-4E47-95E0-130C07905E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F11DCB-464C-4152-8102-934E004A1C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1EFDCE-7EDD-45D9-985A-E086079A46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91D42-85F0-4D7E-9B68-97300607D1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CE4AD-18D0-418D-A765-F99DF895E8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3A2C25-7159-481C-A4A1-CEE37F36E4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D513F9-D147-4EE4-91DD-7166070DFDC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7D3A3-4C89-4DCE-BF88-254200E9DC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F2C943-5D4A-4E7D-8550-46A734D8B4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FCD895-3291-42FC-A399-B12582E07D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EFFF2-48AD-4B0C-8953-95983A3883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7BE110-F78E-45C7-8521-3E7B0464C5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603FA-1C53-42BB-8B4F-B9AB1F3C51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5FB4A-A6F3-485B-B13E-9562944753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97083A-1172-4CBD-A935-EDCC005450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2553F-0103-43B5-BD7D-B089B8F0C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E0E40-C968-410B-B989-D4C7A31D1C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931B8-1D33-407E-87D1-1EA0EEF33C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EB1308-E617-4BD3-9334-057704B92B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42224-A2D0-4D88-8C0B-9BFA28D50D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F283BB-F566-4332-ABB6-7398A80DD3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20663B-6462-410D-AA21-17F9994679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BAED5F-406D-4064-9E5E-7556D7CC053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ECD379-2048-4B7C-B835-FE086B02F4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39E47-5081-4E11-B65C-4AE8CB0C26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99F216-6514-4B0F-8130-34B2399F62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8F6E45-62F7-4368-BC8F-C6CC72B5DB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222C3-CC76-43C3-8121-64F68A34A2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C9B985-84DE-4933-B720-64976DE4DC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CABA5-7A99-41B3-80E5-FD2B3F5F35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F0590-8781-404E-8D00-63EE73BECC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822AD-2DE4-401E-ABC4-409D50AB68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4670A-BC99-4F07-9E08-11FBCC3F84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1DD249-A50A-462E-AE34-4ACFD50A59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BAC1A8-9B1A-43B4-8052-D088189453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6E054E-C8DB-4DAA-9E07-5D165B56CF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B4571-1A32-4CD7-9C6A-D6E0C43163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88FCE-100E-48B1-B336-220904CCD7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A692E6-54A4-45EB-8B26-4FF054ED5F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F047FE-10F8-4C91-9BEB-A8CC04C869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1A4EFA-4639-45A2-B7C2-F148FB54C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9583E8-D013-4384-8230-5941FA0D4A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D522B-F2FB-4602-B30A-2F55513D89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8C48-5D09-46E5-A42E-1F8AB8402CC7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B7FC-663A-4CFD-AA6F-1A35E18309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59D9C-D4F7-4CE3-9C86-A6CF1EB289F7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F255-FE1C-4E65-AC24-5C4C055C9F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0FD6-2C4F-4156-9D42-638FA91EFA91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31D1C-BAB7-41EC-8EEA-BC9DF3019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E8C48-5D09-46E5-A42E-1F8AB8402CC7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2B7FC-663A-4CFD-AA6F-1A35E18309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FD761D-C4C6-4170-BF99-887F0E50ED29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22634-DFF4-4930-A672-94C307DDB7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F89ED-0D78-466B-9DDC-F0E6AE21089A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213D8FE-764B-413A-A007-05F644DFC8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22887-E6C7-4FBF-869C-4E45E1E247E0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AFBC-EFD9-4DE3-BDEF-ADE69F28D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7B409-300F-47FD-9E8C-794E07F08901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AE9C-7B8B-420E-9059-17CDF5A3B5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6E0F8D-F90E-40C6-A425-64A655287E20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3F5D1-2DFB-4E68-B4FF-56074BC773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742DB-66FF-414E-8F3D-65D64ACAABA0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78E2F-276C-4B12-98FE-5271FBC2EA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D761D-C4C6-4170-BF99-887F0E50ED29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2634-DFF4-4930-A672-94C307DDB7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5CA0B-EC40-403C-93FC-4D7F2501511E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A8E01-8466-4DC1-B58A-58B4B38587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90462-76CC-42E6-99E6-199355A9F026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64A38A-DFAA-4A58-A59D-17FB6D3539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59D9C-D4F7-4CE3-9C86-A6CF1EB289F7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7F255-FE1C-4E65-AC24-5C4C055C9F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F89ED-0D78-466B-9DDC-F0E6AE21089A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D8FE-764B-413A-A007-05F644DFC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2887-E6C7-4FBF-869C-4E45E1E247E0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AFBC-EFD9-4DE3-BDEF-ADE69F28D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B409-300F-47FD-9E8C-794E07F08901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AE9C-7B8B-420E-9059-17CDF5A3B5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0F8D-F90E-40C6-A425-64A655287E20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3F5D1-2DFB-4E68-B4FF-56074BC77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42DB-66FF-414E-8F3D-65D64ACAABA0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8E2F-276C-4B12-98FE-5271FBC2E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5CA0B-EC40-403C-93FC-4D7F2501511E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A8E01-8466-4DC1-B58A-58B4B38587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0462-76CC-42E6-99E6-199355A9F026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A38A-DFAA-4A58-A59D-17FB6D353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CEE124-5ADC-4CFE-8973-3199E5E5062A}" type="datetimeFigureOut">
              <a:rPr lang="en-US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0C7A12-5FBB-4390-A653-1F8A432537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5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8CEE124-5ADC-4CFE-8973-3199E5E5062A}" type="datetimeFigureOut">
              <a:rPr lang="en-US" smtClean="0"/>
              <a:pPr>
                <a:defRPr/>
              </a:pPr>
              <a:t>2/27/2014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C0C7A12-5FBB-4390-A653-1F8A432537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19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9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19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4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31.xml"/><Relationship Id="rId10" Type="http://schemas.openxmlformats.org/officeDocument/2006/relationships/slide" Target="slide25.xml"/><Relationship Id="rId19" Type="http://schemas.openxmlformats.org/officeDocument/2006/relationships/slide" Target="slide2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Type Topic in here!</a:t>
            </a:r>
          </a:p>
        </p:txBody>
      </p:sp>
      <p:sp>
        <p:nvSpPr>
          <p:cNvPr id="3077" name="AutoShape 5" descr="http://static2.wikia.nocookie.net/__cb20120620182944/gameshows/images/f/fa/Jeopardy!_Season_19_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Who is Samuel McCullough</a:t>
            </a:r>
            <a:endParaRPr lang="en-US" altLang="en-US" dirty="0" smtClean="0"/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1 - 50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What exact date did the Texans beat the Mexicans in the Battle of San Jacinto?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50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When is April </a:t>
            </a:r>
            <a:r>
              <a:rPr lang="en-US" altLang="en-US" dirty="0" smtClean="0"/>
              <a:t>21, 1836</a:t>
            </a:r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2 - 10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What is  </a:t>
            </a:r>
            <a:r>
              <a:rPr lang="en-US" altLang="en-US" sz="3600" dirty="0" smtClean="0"/>
              <a:t>Sam </a:t>
            </a:r>
            <a:r>
              <a:rPr lang="en-US" altLang="en-US" sz="3600" dirty="0" smtClean="0"/>
              <a:t>Houston best known for</a:t>
            </a:r>
            <a:r>
              <a:rPr lang="en-US" altLang="en-US" sz="3600" dirty="0" smtClean="0"/>
              <a:t>? (Will accept any of the following)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10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his </a:t>
            </a:r>
            <a:r>
              <a:rPr lang="en-US" altLang="en-US" dirty="0" smtClean="0"/>
              <a:t>leading roles in bringing Texas into the United States and </a:t>
            </a:r>
            <a:r>
              <a:rPr lang="en-US" altLang="en-US" dirty="0" smtClean="0"/>
              <a:t>helping </a:t>
            </a:r>
            <a:r>
              <a:rPr lang="en-US" altLang="en-US" dirty="0" smtClean="0"/>
              <a:t>defeat the Mexicans and being commander and chief of the army</a:t>
            </a:r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Who was the governor of Brazoria?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20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en-US" dirty="0" smtClean="0"/>
              <a:t>Who was Henry Smith</a:t>
            </a:r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2 - 30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What </a:t>
            </a:r>
            <a:r>
              <a:rPr lang="en-US" altLang="en-US" sz="3600" dirty="0" smtClean="0"/>
              <a:t>colony was </a:t>
            </a:r>
            <a:r>
              <a:rPr lang="en-US" altLang="en-US" sz="3600" dirty="0" smtClean="0"/>
              <a:t>Stephen F. Austin famous </a:t>
            </a:r>
            <a:r>
              <a:rPr lang="en-US" altLang="en-US" sz="3600" dirty="0" smtClean="0"/>
              <a:t>for making?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30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the Old 300 colony</a:t>
            </a:r>
            <a:endParaRPr lang="en-US" altLang="en-US" dirty="0" smtClean="0"/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2 - 40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</a:t>
            </a:r>
            <a:r>
              <a:rPr lang="en-US" altLang="en-US" dirty="0" smtClean="0"/>
              <a:t>position did </a:t>
            </a:r>
            <a:r>
              <a:rPr lang="en-US" altLang="en-US" dirty="0" smtClean="0"/>
              <a:t>Mirabeau </a:t>
            </a:r>
            <a:r>
              <a:rPr lang="en-US" altLang="en-US" dirty="0" smtClean="0"/>
              <a:t>Lamar hold after the Revolution?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Battles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Famous People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Dates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Miscellaneous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Tie Breaker</a:t>
                      </a: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40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the Secretary of War</a:t>
            </a:r>
            <a:endParaRPr lang="en-US" altLang="en-US" dirty="0" smtClean="0"/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2 - 50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On September of 1842 the Mexicans invaded Texas. Who was their General?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2 – 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Who is Adrian </a:t>
            </a:r>
            <a:r>
              <a:rPr lang="en-US" altLang="en-US" dirty="0" err="1" smtClean="0"/>
              <a:t>Woll</a:t>
            </a:r>
            <a:endParaRPr lang="en-US" altLang="en-US" dirty="0" smtClean="0"/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When was the Declaration of Independence signed?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When was March </a:t>
            </a:r>
            <a:r>
              <a:rPr lang="en-US" altLang="en-US" dirty="0" smtClean="0"/>
              <a:t>2, 1836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When was the Battle of Goliad?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October 9, 1835</a:t>
            </a:r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When was Sam Houston born?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March 2, 1793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When was Santa Anna born</a:t>
            </a:r>
            <a:r>
              <a:rPr lang="en-US" altLang="en-US" dirty="0" smtClean="0"/>
              <a:t>? (Will accept year)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What was the first battle of the Texas Revolution start</a:t>
            </a:r>
            <a:r>
              <a:rPr lang="en-US" altLang="en-US" sz="3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February 21, 1794</a:t>
            </a:r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3 - 50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When was the Consultation?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3 – 50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November 3, 1835</a:t>
            </a:r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4 - 10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Where was Sam Houston born?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10 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Where is Virginia </a:t>
            </a:r>
            <a:endParaRPr lang="en-US" altLang="en-US" dirty="0" smtClean="0"/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4 - 20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Sam Houston was the ____ President of the Republic. of Texas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20 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the 1st</a:t>
            </a:r>
            <a:endParaRPr lang="en-US" altLang="en-US" dirty="0" smtClean="0"/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4 - 30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Why was the Consultation moved from October 16?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30 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Because not everyone could show up because of </a:t>
            </a:r>
            <a:r>
              <a:rPr lang="en-US" altLang="en-US" dirty="0" smtClean="0"/>
              <a:t>hostiles </a:t>
            </a:r>
            <a:endParaRPr lang="en-US" altLang="en-US" dirty="0" smtClean="0"/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4 - 40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Who tried to take over the support of Mexican Liberals while Austin was away?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10 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The Battle of Gonzales</a:t>
            </a:r>
            <a:endParaRPr lang="en-US" altLang="en-US" dirty="0" smtClean="0"/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40 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Who was Carlos </a:t>
            </a:r>
            <a:r>
              <a:rPr lang="en-US" altLang="en-US" dirty="0" smtClean="0"/>
              <a:t>Barrett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4 - 50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Why was the Consultation ended?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4 – 50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Because of a weak government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Tie Breaker 1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When was Davy Crockett born</a:t>
            </a:r>
            <a:r>
              <a:rPr lang="en-US" altLang="en-US" sz="3600" dirty="0" smtClean="0"/>
              <a:t>? (Exact date)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August 17, 1786</a:t>
            </a:r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Tie Breaker 2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How many Flags of Texas were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smtClean="0"/>
              <a:t>11</a:t>
            </a:r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1 - 20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Why did the Grass Battle occur?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20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     The </a:t>
            </a:r>
            <a:r>
              <a:rPr lang="en-US" altLang="en-US" dirty="0" smtClean="0"/>
              <a:t>Grass Fight occurred when the </a:t>
            </a:r>
            <a:r>
              <a:rPr lang="en-US" altLang="en-US" dirty="0" smtClean="0"/>
              <a:t>Texans thought </a:t>
            </a:r>
            <a:r>
              <a:rPr lang="en-US" altLang="en-US" dirty="0" smtClean="0"/>
              <a:t>the Mexicans were carrying silver to San Antonio on mules, but it was just </a:t>
            </a:r>
            <a:r>
              <a:rPr lang="en-US" altLang="en-US" dirty="0" smtClean="0"/>
              <a:t>grass.</a:t>
            </a:r>
            <a:endParaRPr lang="en-US" altLang="en-US" dirty="0" smtClean="0"/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1 - 30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What is another name for the Texas Revolution?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Answer 1 – 30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altLang="en-US" dirty="0" smtClean="0"/>
              <a:t>What is the Texas </a:t>
            </a:r>
            <a:r>
              <a:rPr lang="en-US" altLang="en-US" dirty="0" smtClean="0"/>
              <a:t>War of Independence</a:t>
            </a:r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Question 1 - 40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altLang="en-US" sz="3600" dirty="0" smtClean="0"/>
              <a:t>Whose blood was first shed for the Texan cause?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616</Words>
  <Application>Microsoft Office PowerPoint</Application>
  <PresentationFormat>On-screen Show (4:3)</PresentationFormat>
  <Paragraphs>163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Office Theme</vt:lpstr>
      <vt:lpstr>Apex</vt:lpstr>
      <vt:lpstr>Slide 1</vt:lpstr>
      <vt:lpstr>Slide 2</vt:lpstr>
      <vt:lpstr>Question 1 - 10</vt:lpstr>
      <vt:lpstr>Answer 1 – 10 </vt:lpstr>
      <vt:lpstr>Question 1 - 20</vt:lpstr>
      <vt:lpstr>Answer 1 – 20 </vt:lpstr>
      <vt:lpstr>Question 1 - 30</vt:lpstr>
      <vt:lpstr>Answer 1 – 30 </vt:lpstr>
      <vt:lpstr>Question 1 - 40</vt:lpstr>
      <vt:lpstr>Answer 1 – 40 </vt:lpstr>
      <vt:lpstr>Question 1 - 50</vt:lpstr>
      <vt:lpstr>Answer 1 – 50 </vt:lpstr>
      <vt:lpstr>Question 2 - 10</vt:lpstr>
      <vt:lpstr>Answer 2 – 10 </vt:lpstr>
      <vt:lpstr>Question 2 - 20</vt:lpstr>
      <vt:lpstr>Answer 2 – 20 </vt:lpstr>
      <vt:lpstr>Question 2 - 30</vt:lpstr>
      <vt:lpstr>Answer 2 – 30 </vt:lpstr>
      <vt:lpstr>Question 2 - 40</vt:lpstr>
      <vt:lpstr>Answer 2 – 40 </vt:lpstr>
      <vt:lpstr>Question 2 - 50</vt:lpstr>
      <vt:lpstr>Answer 2 – 50 </vt:lpstr>
      <vt:lpstr>Question 3 - 10</vt:lpstr>
      <vt:lpstr>Answer 3 – 10 </vt:lpstr>
      <vt:lpstr>Question 3 - 20</vt:lpstr>
      <vt:lpstr>Answer 3 – 20 </vt:lpstr>
      <vt:lpstr>Question 3 - 30</vt:lpstr>
      <vt:lpstr>Answer 3 – 30 </vt:lpstr>
      <vt:lpstr>Question 3 - 40</vt:lpstr>
      <vt:lpstr>Answer 3 – 40 </vt:lpstr>
      <vt:lpstr>Question 3 - 50</vt:lpstr>
      <vt:lpstr>Answer 3 – 50 </vt:lpstr>
      <vt:lpstr>Question 4 - 10</vt:lpstr>
      <vt:lpstr>Answer 4 – 10 </vt:lpstr>
      <vt:lpstr>Question 4 - 20</vt:lpstr>
      <vt:lpstr>Answer 4 – 20 </vt:lpstr>
      <vt:lpstr>Question 4 - 30</vt:lpstr>
      <vt:lpstr>Answer 4 – 30 </vt:lpstr>
      <vt:lpstr>Question 4 - 40</vt:lpstr>
      <vt:lpstr>Answer 4 – 40 </vt:lpstr>
      <vt:lpstr>Question 4 - 50</vt:lpstr>
      <vt:lpstr>Answer 4 – 50 </vt:lpstr>
      <vt:lpstr>Tie Breaker 1</vt:lpstr>
      <vt:lpstr>Answer</vt:lpstr>
      <vt:lpstr>Tie Breaker 2</vt:lpstr>
      <vt:lpstr>Answer</vt:lpstr>
    </vt:vector>
  </TitlesOfParts>
  <Company>Educational Technology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test</cp:lastModifiedBy>
  <cp:revision>24</cp:revision>
  <dcterms:created xsi:type="dcterms:W3CDTF">2009-08-08T13:06:01Z</dcterms:created>
  <dcterms:modified xsi:type="dcterms:W3CDTF">2014-02-27T17:06:40Z</dcterms:modified>
  <cp:category>Jeopardy Template</cp:category>
</cp:coreProperties>
</file>